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66" r:id="rId2"/>
    <p:sldId id="258" r:id="rId3"/>
    <p:sldId id="265" r:id="rId4"/>
    <p:sldId id="279" r:id="rId5"/>
    <p:sldId id="280" r:id="rId6"/>
    <p:sldId id="281" r:id="rId7"/>
    <p:sldId id="282" r:id="rId8"/>
    <p:sldId id="283" r:id="rId9"/>
    <p:sldId id="264" r:id="rId10"/>
    <p:sldId id="285" r:id="rId11"/>
    <p:sldId id="284" r:id="rId12"/>
    <p:sldId id="288" r:id="rId13"/>
    <p:sldId id="286" r:id="rId14"/>
    <p:sldId id="287" r:id="rId15"/>
    <p:sldId id="289" r:id="rId16"/>
  </p:sldIdLst>
  <p:sldSz cx="13004800" cy="9753600"/>
  <p:notesSz cx="6858000" cy="9144000"/>
  <p:defaultTextStyle>
    <a:defPPr>
      <a:defRPr lang="en-US"/>
    </a:defPPr>
    <a:lvl1pPr algn="ctr" defTabSz="583529" rtl="0" fontAlgn="base" hangingPunct="0">
      <a:spcBef>
        <a:spcPct val="0"/>
      </a:spcBef>
      <a:spcAft>
        <a:spcPct val="0"/>
      </a:spcAft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1pPr>
    <a:lvl2pPr marL="342508" indent="114166" algn="ctr" defTabSz="583529" rtl="0" fontAlgn="base" hangingPunct="0">
      <a:spcBef>
        <a:spcPct val="0"/>
      </a:spcBef>
      <a:spcAft>
        <a:spcPct val="0"/>
      </a:spcAft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2pPr>
    <a:lvl3pPr marL="685011" indent="228342" algn="ctr" defTabSz="583529" rtl="0" fontAlgn="base" hangingPunct="0">
      <a:spcBef>
        <a:spcPct val="0"/>
      </a:spcBef>
      <a:spcAft>
        <a:spcPct val="0"/>
      </a:spcAft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3pPr>
    <a:lvl4pPr marL="1027519" indent="342508" algn="ctr" defTabSz="583529" rtl="0" fontAlgn="base" hangingPunct="0">
      <a:spcBef>
        <a:spcPct val="0"/>
      </a:spcBef>
      <a:spcAft>
        <a:spcPct val="0"/>
      </a:spcAft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4pPr>
    <a:lvl5pPr marL="1370022" indent="456670" algn="ctr" defTabSz="583529" rtl="0" fontAlgn="base" hangingPunct="0">
      <a:spcBef>
        <a:spcPct val="0"/>
      </a:spcBef>
      <a:spcAft>
        <a:spcPct val="0"/>
      </a:spcAft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5pPr>
    <a:lvl6pPr marL="2283366" algn="l" defTabSz="456670" rtl="0" eaLnBrk="1" latinLnBrk="0" hangingPunct="1"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6pPr>
    <a:lvl7pPr marL="2740049" algn="l" defTabSz="456670" rtl="0" eaLnBrk="1" latinLnBrk="0" hangingPunct="1"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7pPr>
    <a:lvl8pPr marL="3196719" algn="l" defTabSz="456670" rtl="0" eaLnBrk="1" latinLnBrk="0" hangingPunct="1"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8pPr>
    <a:lvl9pPr marL="3653393" algn="l" defTabSz="456670" rtl="0" eaLnBrk="1" latinLnBrk="0" hangingPunct="1">
      <a:defRPr sz="4100" kern="1200">
        <a:solidFill>
          <a:srgbClr val="000000"/>
        </a:solidFill>
        <a:latin typeface="Gill Sans" pitchFamily="4" charset="0"/>
        <a:ea typeface="ＭＳ Ｐゴシック" charset="-128"/>
        <a:cs typeface="ＭＳ Ｐゴシック" charset="-128"/>
        <a:sym typeface="Gill Sans" pitchFamily="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863"/>
    <a:srgbClr val="BE1E2D"/>
    <a:srgbClr val="F7941E"/>
    <a:srgbClr val="F794B3"/>
    <a:srgbClr val="122437"/>
    <a:srgbClr val="3E6078"/>
    <a:srgbClr val="CB3921"/>
    <a:srgbClr val="4E748B"/>
    <a:srgbClr val="890C55"/>
    <a:srgbClr val="0D2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2" autoAdjust="0"/>
    <p:restoredTop sz="94660"/>
  </p:normalViewPr>
  <p:slideViewPr>
    <p:cSldViewPr>
      <p:cViewPr>
        <p:scale>
          <a:sx n="65" d="100"/>
          <a:sy n="65" d="100"/>
        </p:scale>
        <p:origin x="-2904" y="-93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Lucida Grande" charset="0"/>
              </a:rPr>
              <a:t>Second level</a:t>
            </a:r>
          </a:p>
          <a:p>
            <a:pPr lvl="2"/>
            <a:r>
              <a:rPr lang="en-US" noProof="0" smtClean="0">
                <a:sym typeface="Lucida Grande" charset="0"/>
              </a:rPr>
              <a:t>Third level</a:t>
            </a:r>
          </a:p>
          <a:p>
            <a:pPr lvl="3"/>
            <a:r>
              <a:rPr lang="en-US" noProof="0" smtClean="0">
                <a:sym typeface="Lucida Grande" charset="0"/>
              </a:rPr>
              <a:t>Fourth level</a:t>
            </a:r>
          </a:p>
          <a:p>
            <a:pPr lvl="4"/>
            <a:r>
              <a:rPr lang="en-US" noProof="0" smtClean="0">
                <a:sym typeface="Lucida Grande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3046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83529" rtl="0" eaLnBrk="0" fontAlgn="base" hangingPunct="0">
      <a:spcBef>
        <a:spcPct val="0"/>
      </a:spcBef>
      <a:spcAft>
        <a:spcPct val="0"/>
      </a:spcAft>
      <a:defRPr sz="2300" kern="1200">
        <a:solidFill>
          <a:srgbClr val="000000"/>
        </a:solidFill>
        <a:latin typeface="Lucida Grande" charset="0"/>
        <a:ea typeface="ＭＳ Ｐゴシック" charset="0"/>
        <a:cs typeface="Lucida Grande" charset="0"/>
        <a:sym typeface="Lucida Grande" pitchFamily="4" charset="0"/>
      </a:defRPr>
    </a:lvl1pPr>
    <a:lvl2pPr marL="228342" algn="l" defTabSz="583529" rtl="0" eaLnBrk="0" fontAlgn="base" hangingPunct="0">
      <a:spcBef>
        <a:spcPct val="0"/>
      </a:spcBef>
      <a:spcAft>
        <a:spcPct val="0"/>
      </a:spcAft>
      <a:defRPr sz="23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4" charset="0"/>
      </a:defRPr>
    </a:lvl2pPr>
    <a:lvl3pPr marL="456670" algn="l" defTabSz="583529" rtl="0" eaLnBrk="0" fontAlgn="base" hangingPunct="0">
      <a:spcBef>
        <a:spcPct val="0"/>
      </a:spcBef>
      <a:spcAft>
        <a:spcPct val="0"/>
      </a:spcAft>
      <a:defRPr sz="23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4" charset="0"/>
      </a:defRPr>
    </a:lvl3pPr>
    <a:lvl4pPr marL="685011" algn="l" defTabSz="583529" rtl="0" eaLnBrk="0" fontAlgn="base" hangingPunct="0">
      <a:spcBef>
        <a:spcPct val="0"/>
      </a:spcBef>
      <a:spcAft>
        <a:spcPct val="0"/>
      </a:spcAft>
      <a:defRPr sz="23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4" charset="0"/>
      </a:defRPr>
    </a:lvl4pPr>
    <a:lvl5pPr marL="913353" algn="l" defTabSz="583529" rtl="0" eaLnBrk="0" fontAlgn="base" hangingPunct="0">
      <a:spcBef>
        <a:spcPct val="0"/>
      </a:spcBef>
      <a:spcAft>
        <a:spcPct val="0"/>
      </a:spcAft>
      <a:defRPr sz="23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pitchFamily="4" charset="0"/>
      </a:defRPr>
    </a:lvl5pPr>
    <a:lvl6pPr marL="2283366" algn="l" defTabSz="45667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0049" algn="l" defTabSz="45667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6719" algn="l" defTabSz="45667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3393" algn="l" defTabSz="45667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8" y="3030541"/>
            <a:ext cx="11055352" cy="2090736"/>
          </a:xfrm>
          <a:prstGeom prst="rect">
            <a:avLst/>
          </a:prstGeom>
        </p:spPr>
        <p:txBody>
          <a:bodyPr vert="horz" lIns="91332" tIns="45668" rIns="91332" bIns="456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7" y="5527675"/>
            <a:ext cx="9102726" cy="2492373"/>
          </a:xfrm>
          <a:prstGeom prst="rect">
            <a:avLst/>
          </a:prstGeom>
        </p:spPr>
        <p:txBody>
          <a:bodyPr vert="horz" lIns="91332" tIns="45668" rIns="91332" bIns="45668"/>
          <a:lstStyle>
            <a:lvl1pPr marL="0" indent="0" algn="ctr">
              <a:buNone/>
              <a:defRPr/>
            </a:lvl1pPr>
            <a:lvl2pPr marL="456670" indent="0" algn="ctr">
              <a:buNone/>
              <a:defRPr/>
            </a:lvl2pPr>
            <a:lvl3pPr marL="913353" indent="0" algn="ctr">
              <a:buNone/>
              <a:defRPr/>
            </a:lvl3pPr>
            <a:lvl4pPr marL="1370022" indent="0" algn="ctr">
              <a:buNone/>
              <a:defRPr/>
            </a:lvl4pPr>
            <a:lvl5pPr marL="1826697" indent="0" algn="ctr">
              <a:buNone/>
              <a:defRPr/>
            </a:lvl5pPr>
            <a:lvl6pPr marL="2283366" indent="0" algn="ctr">
              <a:buNone/>
              <a:defRPr/>
            </a:lvl6pPr>
            <a:lvl7pPr marL="2740049" indent="0" algn="ctr">
              <a:buNone/>
              <a:defRPr/>
            </a:lvl7pPr>
            <a:lvl8pPr marL="3196719" indent="0" algn="ctr">
              <a:buNone/>
              <a:defRPr/>
            </a:lvl8pPr>
            <a:lvl9pPr marL="365339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80" y="390523"/>
            <a:ext cx="11703048" cy="1625600"/>
          </a:xfrm>
          <a:prstGeom prst="rect">
            <a:avLst/>
          </a:prstGeom>
        </p:spPr>
        <p:txBody>
          <a:bodyPr vert="horz" lIns="91332" tIns="45668" rIns="91332" bIns="456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80" y="2276475"/>
            <a:ext cx="11703048" cy="6435723"/>
          </a:xfrm>
          <a:prstGeom prst="rect">
            <a:avLst/>
          </a:prstGeom>
        </p:spPr>
        <p:txBody>
          <a:bodyPr vert="eaVert" lIns="91332" tIns="45668" rIns="91332" bIns="4566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8"/>
            <a:ext cx="2925763" cy="8321675"/>
          </a:xfrm>
          <a:prstGeom prst="rect">
            <a:avLst/>
          </a:prstGeom>
        </p:spPr>
        <p:txBody>
          <a:bodyPr vert="eaVert" lIns="91332" tIns="45668" rIns="91332" bIns="456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84" y="390528"/>
            <a:ext cx="8624888" cy="8321675"/>
          </a:xfrm>
          <a:prstGeom prst="rect">
            <a:avLst/>
          </a:prstGeom>
        </p:spPr>
        <p:txBody>
          <a:bodyPr vert="eaVert" lIns="91332" tIns="45668" rIns="91332" bIns="4566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80" y="390523"/>
            <a:ext cx="11703048" cy="1625600"/>
          </a:xfrm>
          <a:prstGeom prst="rect">
            <a:avLst/>
          </a:prstGeom>
        </p:spPr>
        <p:txBody>
          <a:bodyPr vert="horz" lIns="91332" tIns="45668" rIns="91332" bIns="456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80" y="2276475"/>
            <a:ext cx="11703048" cy="6435723"/>
          </a:xfrm>
          <a:prstGeom prst="rect">
            <a:avLst/>
          </a:prstGeom>
        </p:spPr>
        <p:txBody>
          <a:bodyPr vert="horz" lIns="91332" tIns="45668" rIns="91332" bIns="4566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3"/>
            <a:ext cx="11053763" cy="1936752"/>
          </a:xfrm>
          <a:prstGeom prst="rect">
            <a:avLst/>
          </a:prstGeom>
        </p:spPr>
        <p:txBody>
          <a:bodyPr vert="horz" lIns="91332" tIns="45668" rIns="91332" bIns="45668"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1"/>
            <a:ext cx="11053763" cy="2133600"/>
          </a:xfrm>
          <a:prstGeom prst="rect">
            <a:avLst/>
          </a:prstGeom>
        </p:spPr>
        <p:txBody>
          <a:bodyPr vert="horz" lIns="91332" tIns="45668" rIns="91332" bIns="45668" anchor="b"/>
          <a:lstStyle>
            <a:lvl1pPr marL="0" indent="0">
              <a:buNone/>
              <a:defRPr sz="1800"/>
            </a:lvl1pPr>
            <a:lvl2pPr marL="456670" indent="0">
              <a:buNone/>
              <a:defRPr sz="1800"/>
            </a:lvl2pPr>
            <a:lvl3pPr marL="913353" indent="0">
              <a:buNone/>
              <a:defRPr sz="1800"/>
            </a:lvl3pPr>
            <a:lvl4pPr marL="1370022" indent="0">
              <a:buNone/>
              <a:defRPr sz="1400"/>
            </a:lvl4pPr>
            <a:lvl5pPr marL="1826697" indent="0">
              <a:buNone/>
              <a:defRPr sz="1400"/>
            </a:lvl5pPr>
            <a:lvl6pPr marL="2283366" indent="0">
              <a:buNone/>
              <a:defRPr sz="1400"/>
            </a:lvl6pPr>
            <a:lvl7pPr marL="2740049" indent="0">
              <a:buNone/>
              <a:defRPr sz="1400"/>
            </a:lvl7pPr>
            <a:lvl8pPr marL="3196719" indent="0">
              <a:buNone/>
              <a:defRPr sz="1400"/>
            </a:lvl8pPr>
            <a:lvl9pPr marL="365339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80" y="390523"/>
            <a:ext cx="11703048" cy="1625600"/>
          </a:xfrm>
          <a:prstGeom prst="rect">
            <a:avLst/>
          </a:prstGeom>
        </p:spPr>
        <p:txBody>
          <a:bodyPr vert="horz" lIns="91332" tIns="45668" rIns="91332" bIns="456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88" y="2276475"/>
            <a:ext cx="5775323" cy="6435723"/>
          </a:xfrm>
          <a:prstGeom prst="rect">
            <a:avLst/>
          </a:prstGeom>
        </p:spPr>
        <p:txBody>
          <a:bodyPr vert="horz" lIns="91332" tIns="45668" rIns="91332" bIns="45668"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13" y="2276475"/>
            <a:ext cx="5775323" cy="6435723"/>
          </a:xfrm>
          <a:prstGeom prst="rect">
            <a:avLst/>
          </a:prstGeom>
        </p:spPr>
        <p:txBody>
          <a:bodyPr vert="horz" lIns="91332" tIns="45668" rIns="91332" bIns="45668"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80" y="390523"/>
            <a:ext cx="11703048" cy="1625600"/>
          </a:xfrm>
          <a:prstGeom prst="rect">
            <a:avLst/>
          </a:prstGeom>
        </p:spPr>
        <p:txBody>
          <a:bodyPr vert="horz" lIns="91332" tIns="45668" rIns="91332" bIns="4566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6" y="2182830"/>
            <a:ext cx="5745164" cy="909637"/>
          </a:xfrm>
          <a:prstGeom prst="rect">
            <a:avLst/>
          </a:prstGeom>
        </p:spPr>
        <p:txBody>
          <a:bodyPr vert="horz" lIns="91332" tIns="45668" rIns="91332" bIns="45668" anchor="b"/>
          <a:lstStyle>
            <a:lvl1pPr marL="0" indent="0">
              <a:buNone/>
              <a:defRPr sz="2300" b="1"/>
            </a:lvl1pPr>
            <a:lvl2pPr marL="456670" indent="0">
              <a:buNone/>
              <a:defRPr sz="1800" b="1"/>
            </a:lvl2pPr>
            <a:lvl3pPr marL="913353" indent="0">
              <a:buNone/>
              <a:defRPr sz="1800" b="1"/>
            </a:lvl3pPr>
            <a:lvl4pPr marL="1370022" indent="0">
              <a:buNone/>
              <a:defRPr sz="1800" b="1"/>
            </a:lvl4pPr>
            <a:lvl5pPr marL="1826697" indent="0">
              <a:buNone/>
              <a:defRPr sz="1800" b="1"/>
            </a:lvl5pPr>
            <a:lvl6pPr marL="2283366" indent="0">
              <a:buNone/>
              <a:defRPr sz="1800" b="1"/>
            </a:lvl6pPr>
            <a:lvl7pPr marL="2740049" indent="0">
              <a:buNone/>
              <a:defRPr sz="1800" b="1"/>
            </a:lvl7pPr>
            <a:lvl8pPr marL="3196719" indent="0">
              <a:buNone/>
              <a:defRPr sz="1800" b="1"/>
            </a:lvl8pPr>
            <a:lvl9pPr marL="36533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6" y="3092462"/>
            <a:ext cx="5745164" cy="5619749"/>
          </a:xfrm>
          <a:prstGeom prst="rect">
            <a:avLst/>
          </a:prstGeom>
        </p:spPr>
        <p:txBody>
          <a:bodyPr vert="horz" lIns="91332" tIns="45668" rIns="91332" bIns="45668"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30"/>
            <a:ext cx="5748338" cy="909637"/>
          </a:xfrm>
          <a:prstGeom prst="rect">
            <a:avLst/>
          </a:prstGeom>
        </p:spPr>
        <p:txBody>
          <a:bodyPr vert="horz" lIns="91332" tIns="45668" rIns="91332" bIns="45668" anchor="b"/>
          <a:lstStyle>
            <a:lvl1pPr marL="0" indent="0">
              <a:buNone/>
              <a:defRPr sz="2300" b="1"/>
            </a:lvl1pPr>
            <a:lvl2pPr marL="456670" indent="0">
              <a:buNone/>
              <a:defRPr sz="1800" b="1"/>
            </a:lvl2pPr>
            <a:lvl3pPr marL="913353" indent="0">
              <a:buNone/>
              <a:defRPr sz="1800" b="1"/>
            </a:lvl3pPr>
            <a:lvl4pPr marL="1370022" indent="0">
              <a:buNone/>
              <a:defRPr sz="1800" b="1"/>
            </a:lvl4pPr>
            <a:lvl5pPr marL="1826697" indent="0">
              <a:buNone/>
              <a:defRPr sz="1800" b="1"/>
            </a:lvl5pPr>
            <a:lvl6pPr marL="2283366" indent="0">
              <a:buNone/>
              <a:defRPr sz="1800" b="1"/>
            </a:lvl6pPr>
            <a:lvl7pPr marL="2740049" indent="0">
              <a:buNone/>
              <a:defRPr sz="1800" b="1"/>
            </a:lvl7pPr>
            <a:lvl8pPr marL="3196719" indent="0">
              <a:buNone/>
              <a:defRPr sz="1800" b="1"/>
            </a:lvl8pPr>
            <a:lvl9pPr marL="36533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62"/>
            <a:ext cx="5748338" cy="5619749"/>
          </a:xfrm>
          <a:prstGeom prst="rect">
            <a:avLst/>
          </a:prstGeom>
        </p:spPr>
        <p:txBody>
          <a:bodyPr vert="horz" lIns="91332" tIns="45668" rIns="91332" bIns="45668"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80" y="390523"/>
            <a:ext cx="11703048" cy="1625600"/>
          </a:xfrm>
          <a:prstGeom prst="rect">
            <a:avLst/>
          </a:prstGeom>
        </p:spPr>
        <p:txBody>
          <a:bodyPr vert="horz" lIns="91332" tIns="45668" rIns="91332" bIns="456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4" y="388939"/>
            <a:ext cx="4278313" cy="1652587"/>
          </a:xfrm>
          <a:prstGeom prst="rect">
            <a:avLst/>
          </a:prstGeom>
        </p:spPr>
        <p:txBody>
          <a:bodyPr vert="horz" lIns="91332" tIns="45668" rIns="91332" bIns="45668"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75" y="388939"/>
            <a:ext cx="7269161" cy="8323264"/>
          </a:xfrm>
          <a:prstGeom prst="rect">
            <a:avLst/>
          </a:prstGeom>
        </p:spPr>
        <p:txBody>
          <a:bodyPr vert="horz" lIns="91332" tIns="45668" rIns="91332" bIns="45668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4" y="2041526"/>
            <a:ext cx="4278313" cy="6670677"/>
          </a:xfrm>
          <a:prstGeom prst="rect">
            <a:avLst/>
          </a:prstGeom>
        </p:spPr>
        <p:txBody>
          <a:bodyPr vert="horz" lIns="91332" tIns="45668" rIns="91332" bIns="45668"/>
          <a:lstStyle>
            <a:lvl1pPr marL="0" indent="0">
              <a:buNone/>
              <a:defRPr sz="1400"/>
            </a:lvl1pPr>
            <a:lvl2pPr marL="456670" indent="0">
              <a:buNone/>
              <a:defRPr sz="1400"/>
            </a:lvl2pPr>
            <a:lvl3pPr marL="913353" indent="0">
              <a:buNone/>
              <a:defRPr sz="900"/>
            </a:lvl3pPr>
            <a:lvl4pPr marL="1370022" indent="0">
              <a:buNone/>
              <a:defRPr sz="900"/>
            </a:lvl4pPr>
            <a:lvl5pPr marL="1826697" indent="0">
              <a:buNone/>
              <a:defRPr sz="900"/>
            </a:lvl5pPr>
            <a:lvl6pPr marL="2283366" indent="0">
              <a:buNone/>
              <a:defRPr sz="900"/>
            </a:lvl6pPr>
            <a:lvl7pPr marL="2740049" indent="0">
              <a:buNone/>
              <a:defRPr sz="900"/>
            </a:lvl7pPr>
            <a:lvl8pPr marL="3196719" indent="0">
              <a:buNone/>
              <a:defRPr sz="900"/>
            </a:lvl8pPr>
            <a:lvl9pPr marL="365339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4" y="6827853"/>
            <a:ext cx="7802563" cy="806448"/>
          </a:xfrm>
          <a:prstGeom prst="rect">
            <a:avLst/>
          </a:prstGeom>
        </p:spPr>
        <p:txBody>
          <a:bodyPr vert="horz" lIns="91332" tIns="45668" rIns="91332" bIns="45668"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4" y="871550"/>
            <a:ext cx="7802563" cy="5851525"/>
          </a:xfrm>
          <a:prstGeom prst="rect">
            <a:avLst/>
          </a:prstGeom>
        </p:spPr>
        <p:txBody>
          <a:bodyPr vert="horz" lIns="91332" tIns="45668" rIns="91332" bIns="45668"/>
          <a:lstStyle>
            <a:lvl1pPr marL="0" indent="0">
              <a:buNone/>
              <a:defRPr sz="3200"/>
            </a:lvl1pPr>
            <a:lvl2pPr marL="456670" indent="0">
              <a:buNone/>
              <a:defRPr sz="2700"/>
            </a:lvl2pPr>
            <a:lvl3pPr marL="913353" indent="0">
              <a:buNone/>
              <a:defRPr sz="2300"/>
            </a:lvl3pPr>
            <a:lvl4pPr marL="1370022" indent="0">
              <a:buNone/>
              <a:defRPr sz="1800"/>
            </a:lvl4pPr>
            <a:lvl5pPr marL="1826697" indent="0">
              <a:buNone/>
              <a:defRPr sz="1800"/>
            </a:lvl5pPr>
            <a:lvl6pPr marL="2283366" indent="0">
              <a:buNone/>
              <a:defRPr sz="1800"/>
            </a:lvl6pPr>
            <a:lvl7pPr marL="2740049" indent="0">
              <a:buNone/>
              <a:defRPr sz="1800"/>
            </a:lvl7pPr>
            <a:lvl8pPr marL="3196719" indent="0">
              <a:buNone/>
              <a:defRPr sz="1800"/>
            </a:lvl8pPr>
            <a:lvl9pPr marL="3653393" indent="0">
              <a:buNone/>
              <a:defRPr sz="18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4" y="7634288"/>
            <a:ext cx="7802563" cy="1144587"/>
          </a:xfrm>
          <a:prstGeom prst="rect">
            <a:avLst/>
          </a:prstGeom>
        </p:spPr>
        <p:txBody>
          <a:bodyPr vert="horz" lIns="91332" tIns="45668" rIns="91332" bIns="45668"/>
          <a:lstStyle>
            <a:lvl1pPr marL="0" indent="0">
              <a:buNone/>
              <a:defRPr sz="1400"/>
            </a:lvl1pPr>
            <a:lvl2pPr marL="456670" indent="0">
              <a:buNone/>
              <a:defRPr sz="1400"/>
            </a:lvl2pPr>
            <a:lvl3pPr marL="913353" indent="0">
              <a:buNone/>
              <a:defRPr sz="900"/>
            </a:lvl3pPr>
            <a:lvl4pPr marL="1370022" indent="0">
              <a:buNone/>
              <a:defRPr sz="900"/>
            </a:lvl4pPr>
            <a:lvl5pPr marL="1826697" indent="0">
              <a:buNone/>
              <a:defRPr sz="900"/>
            </a:lvl5pPr>
            <a:lvl6pPr marL="2283366" indent="0">
              <a:buNone/>
              <a:defRPr sz="900"/>
            </a:lvl6pPr>
            <a:lvl7pPr marL="2740049" indent="0">
              <a:buNone/>
              <a:defRPr sz="900"/>
            </a:lvl7pPr>
            <a:lvl8pPr marL="3196719" indent="0">
              <a:buNone/>
              <a:defRPr sz="900"/>
            </a:lvl8pPr>
            <a:lvl9pPr marL="365339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3529" rtl="0" eaLnBrk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+mj-lt"/>
          <a:ea typeface="+mj-ea"/>
          <a:cs typeface="+mj-cs"/>
          <a:sym typeface="Gill Sans" pitchFamily="4" charset="0"/>
        </a:defRPr>
      </a:lvl1pPr>
      <a:lvl2pPr algn="ctr" defTabSz="583529" rtl="0" eaLnBrk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pitchFamily="4" charset="0"/>
        </a:defRPr>
      </a:lvl2pPr>
      <a:lvl3pPr algn="ctr" defTabSz="583529" rtl="0" eaLnBrk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pitchFamily="4" charset="0"/>
        </a:defRPr>
      </a:lvl3pPr>
      <a:lvl4pPr algn="ctr" defTabSz="583529" rtl="0" eaLnBrk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pitchFamily="4" charset="0"/>
        </a:defRPr>
      </a:lvl4pPr>
      <a:lvl5pPr algn="ctr" defTabSz="583529" rtl="0" eaLnBrk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pitchFamily="4" charset="0"/>
        </a:defRPr>
      </a:lvl5pPr>
      <a:lvl6pPr marL="456670" algn="ctr" defTabSz="583529" rtl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13353" algn="ctr" defTabSz="583529" rtl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70022" algn="ctr" defTabSz="583529" rtl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26697" algn="ctr" defTabSz="583529" rtl="0" fontAlgn="base" hangingPunct="0">
        <a:spcBef>
          <a:spcPct val="0"/>
        </a:spcBef>
        <a:spcAft>
          <a:spcPct val="0"/>
        </a:spcAft>
        <a:defRPr sz="8600">
          <a:solidFill>
            <a:srgbClr val="000000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342508" indent="-342508" algn="ctr" defTabSz="583529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+mn-ea"/>
          <a:cs typeface="+mn-cs"/>
          <a:sym typeface="Gill Sans" pitchFamily="4" charset="0"/>
        </a:defRPr>
      </a:lvl1pPr>
      <a:lvl2pPr marL="742097" indent="-285422" algn="ctr" defTabSz="583529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pitchFamily="4" charset="0"/>
        </a:defRPr>
      </a:lvl2pPr>
      <a:lvl3pPr marL="1141685" indent="-228342" algn="ctr" defTabSz="583529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pitchFamily="4" charset="0"/>
        </a:defRPr>
      </a:lvl3pPr>
      <a:lvl4pPr marL="1598364" indent="-228342" algn="ctr" defTabSz="583529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pitchFamily="4" charset="0"/>
        </a:defRPr>
      </a:lvl4pPr>
      <a:lvl5pPr marL="2055038" indent="-228342" algn="ctr" defTabSz="583529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pitchFamily="4" charset="0"/>
        </a:defRPr>
      </a:lvl5pPr>
      <a:lvl6pPr marL="456670" algn="ctr" defTabSz="583529" rtl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charset="0"/>
        </a:defRPr>
      </a:lvl6pPr>
      <a:lvl7pPr marL="913353" algn="ctr" defTabSz="583529" rtl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charset="0"/>
        </a:defRPr>
      </a:lvl7pPr>
      <a:lvl8pPr marL="1370022" algn="ctr" defTabSz="583529" rtl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charset="0"/>
        </a:defRPr>
      </a:lvl8pPr>
      <a:lvl9pPr marL="1826697" algn="ctr" defTabSz="583529" rtl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70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353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022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697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366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049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719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393" algn="l" defTabSz="4566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urham.schoolwires.net/Durham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urham.schoolwires.net/Durham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13004800" cy="9753600"/>
          </a:xfrm>
          <a:prstGeom prst="rect">
            <a:avLst/>
          </a:prstGeom>
          <a:solidFill>
            <a:srgbClr val="122437"/>
          </a:solidFill>
          <a:ln w="254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746" tIns="50746" rIns="50746" bIns="50746" numCol="1" rtlCol="0" anchor="ctr" anchorCtr="0" compatLnSpc="1">
            <a:prstTxWarp prst="textNoShape">
              <a:avLst/>
            </a:prstTxWarp>
          </a:bodyPr>
          <a:lstStyle/>
          <a:p>
            <a:pPr marL="342508"/>
            <a:endParaRPr lang="en-US">
              <a:latin typeface="Gill Sans" charset="0"/>
              <a:ea typeface="ＭＳ Ｐゴシック" charset="0"/>
              <a:cs typeface="Gill Sans" charset="0"/>
              <a:sym typeface="Gill Sans" charset="0"/>
            </a:endParaRPr>
          </a:p>
        </p:txBody>
      </p:sp>
      <p:pic>
        <p:nvPicPr>
          <p:cNvPr id="5" name="Picture 4" descr="DPS full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8988" y="457200"/>
            <a:ext cx="9222603" cy="8538005"/>
          </a:xfrm>
          <a:prstGeom prst="rect">
            <a:avLst/>
          </a:prstGeom>
          <a:effectLst/>
        </p:spPr>
      </p:pic>
      <p:pic>
        <p:nvPicPr>
          <p:cNvPr id="9" name="Picture 8" descr="DPS Minds on col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3" y="4572000"/>
            <a:ext cx="1850136" cy="36213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WHAT’S NOT CHANGING (RIGHT AWAY)?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2667010"/>
            <a:ext cx="9753600" cy="6324603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Current signs</a:t>
            </a: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The Board room</a:t>
            </a: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Current vehicles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07137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RESOURCES FOR YOU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2133608"/>
            <a:ext cx="9753600" cy="6858000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Automatic email signature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Templates where you can use them</a:t>
            </a:r>
          </a:p>
          <a:p>
            <a:pPr marL="1255861" lvl="2" indent="-570845" algn="l">
              <a:buFont typeface="Arial"/>
              <a:buChar char="•"/>
            </a:pPr>
            <a:r>
              <a:rPr lang="en-US" sz="3600" dirty="0">
                <a:solidFill>
                  <a:schemeClr val="accent3">
                    <a:lumMod val="65000"/>
                  </a:schemeClr>
                </a:solidFill>
                <a:latin typeface="Arial"/>
                <a:cs typeface="Arial"/>
              </a:rPr>
              <a:t>Letterhead and envelopes</a:t>
            </a:r>
          </a:p>
          <a:p>
            <a:pPr marL="1255861" lvl="2" indent="-570845" algn="l">
              <a:buFont typeface="Arial"/>
              <a:buChar char="•"/>
            </a:pPr>
            <a:r>
              <a:rPr lang="en-US" sz="3600" dirty="0">
                <a:solidFill>
                  <a:schemeClr val="accent3">
                    <a:lumMod val="65000"/>
                  </a:schemeClr>
                </a:solidFill>
                <a:latin typeface="Arial"/>
                <a:cs typeface="Arial"/>
              </a:rPr>
              <a:t>Business cards</a:t>
            </a:r>
          </a:p>
          <a:p>
            <a:pPr marL="1255861" lvl="2" indent="-570845" algn="l">
              <a:buFont typeface="Arial"/>
              <a:buChar char="•"/>
            </a:pPr>
            <a:r>
              <a:rPr lang="en-US" sz="3600" dirty="0" err="1">
                <a:solidFill>
                  <a:schemeClr val="accent3">
                    <a:lumMod val="65000"/>
                  </a:schemeClr>
                </a:solidFill>
                <a:latin typeface="Arial"/>
                <a:cs typeface="Arial"/>
              </a:rPr>
              <a:t>Powerpoint</a:t>
            </a:r>
            <a:r>
              <a:rPr lang="en-US" sz="3600" dirty="0">
                <a:solidFill>
                  <a:schemeClr val="accent3">
                    <a:lumMod val="65000"/>
                  </a:schemeClr>
                </a:solidFill>
                <a:latin typeface="Arial"/>
                <a:cs typeface="Arial"/>
              </a:rPr>
              <a:t> presentations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“Giveaways” coming soon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Brand standards guide</a:t>
            </a:r>
          </a:p>
          <a:p>
            <a:pPr marL="1255861" lvl="2" indent="-570845" algn="l">
              <a:buFont typeface="Arial"/>
              <a:buChar char="•"/>
            </a:pPr>
            <a:r>
              <a:rPr lang="en-US" sz="3600" dirty="0">
                <a:solidFill>
                  <a:srgbClr val="A6A6A6"/>
                </a:solidFill>
                <a:latin typeface="Arial"/>
                <a:cs typeface="Arial"/>
              </a:rPr>
              <a:t>Logo options</a:t>
            </a:r>
          </a:p>
          <a:p>
            <a:pPr marL="1255861" lvl="2" indent="-570845" algn="l">
              <a:buFont typeface="Arial"/>
              <a:buChar char="•"/>
            </a:pPr>
            <a:r>
              <a:rPr lang="en-US" sz="3600" dirty="0">
                <a:solidFill>
                  <a:srgbClr val="A6A6A6"/>
                </a:solidFill>
                <a:latin typeface="Arial"/>
                <a:cs typeface="Arial"/>
              </a:rPr>
              <a:t>Departmental branding</a:t>
            </a:r>
          </a:p>
          <a:p>
            <a:pPr marL="1255861" lvl="2" indent="-570845" algn="l">
              <a:buFont typeface="Arial"/>
              <a:buChar char="•"/>
            </a:pPr>
            <a:r>
              <a:rPr lang="en-US" sz="3600" dirty="0">
                <a:solidFill>
                  <a:srgbClr val="A6A6A6"/>
                </a:solidFill>
                <a:latin typeface="Arial"/>
                <a:cs typeface="Arial"/>
              </a:rPr>
              <a:t>Font and color choices/requirements</a:t>
            </a: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 smtClean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56546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0" y="0"/>
            <a:ext cx="13004800" cy="9753600"/>
          </a:xfrm>
          <a:prstGeom prst="rect">
            <a:avLst/>
          </a:prstGeom>
          <a:solidFill>
            <a:srgbClr val="0D2238"/>
          </a:solidFill>
          <a:ln w="254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746" tIns="50746" rIns="50746" bIns="50746" numCol="1" rtlCol="0" anchor="ctr" anchorCtr="0" compatLnSpc="1">
            <a:prstTxWarp prst="textNoShape">
              <a:avLst/>
            </a:prstTxWarp>
          </a:bodyPr>
          <a:lstStyle/>
          <a:p>
            <a:pPr marL="342508"/>
            <a:endParaRPr lang="en-US">
              <a:latin typeface="Gill Sans" charset="0"/>
              <a:ea typeface="ＭＳ Ｐゴシック" charset="0"/>
              <a:cs typeface="Gill Sans" charset="0"/>
              <a:sym typeface="Gill Sans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chemeClr val="bg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12" name="Picture 11" descr="DPS White Spark only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15" y="3733816"/>
            <a:ext cx="1432678" cy="1332539"/>
          </a:xfrm>
          <a:prstGeom prst="rect">
            <a:avLst/>
          </a:prstGeom>
        </p:spPr>
      </p:pic>
      <p:sp>
        <p:nvSpPr>
          <p:cNvPr id="13" name="AutoShape 2"/>
          <p:cNvSpPr>
            <a:spLocks/>
          </p:cNvSpPr>
          <p:nvPr/>
        </p:nvSpPr>
        <p:spPr bwMode="auto">
          <a:xfrm>
            <a:off x="2616208" y="3429005"/>
            <a:ext cx="8737601" cy="2286000"/>
          </a:xfrm>
          <a:custGeom>
            <a:avLst/>
            <a:gdLst>
              <a:gd name="T0" fmla="*/ 4368800 w 21600"/>
              <a:gd name="T1" fmla="*/ 1143000 h 21600"/>
              <a:gd name="T2" fmla="*/ 4368800 w 21600"/>
              <a:gd name="T3" fmla="*/ 1143000 h 21600"/>
              <a:gd name="T4" fmla="*/ 4368800 w 21600"/>
              <a:gd name="T5" fmla="*/ 1143000 h 21600"/>
              <a:gd name="T6" fmla="*/ 4368800 w 21600"/>
              <a:gd name="T7" fmla="*/ 1143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50746" tIns="50746" rIns="50746" bIns="50746" anchor="ctr">
            <a:prstTxWarp prst="textNoShape">
              <a:avLst/>
            </a:prstTxWarp>
          </a:bodyPr>
          <a:lstStyle/>
          <a:p>
            <a:pPr algn="l">
              <a:lnSpc>
                <a:spcPts val="7227"/>
              </a:lnSpc>
            </a:pPr>
            <a:r>
              <a:rPr lang="en-US" sz="7200" b="1" dirty="0" smtClean="0">
                <a:solidFill>
                  <a:schemeClr val="bg1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DISCUSSION &amp; QUESTIONS </a:t>
            </a:r>
            <a:r>
              <a:rPr lang="en-US" sz="7200" dirty="0" smtClean="0">
                <a:solidFill>
                  <a:schemeClr val="bg1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before next steps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7881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IMMEDIATE ACTIONS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2133608"/>
            <a:ext cx="9753600" cy="6858000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Review incubator site of the new website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Adopt the new email signature on or around Jan. 14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Completely cease usage of the old “D” logo; comb through all of your materials and identify any places it needs to change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Set expectations for your staff and the use of the brand standards</a:t>
            </a: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 smtClean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17468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IMMEDIATE ACTIONS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2133608"/>
            <a:ext cx="9753600" cy="6858000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On or around Jan. 14, adopt </a:t>
            </a:r>
            <a:r>
              <a:rPr lang="en-US" dirty="0" err="1">
                <a:solidFill>
                  <a:srgbClr val="4E748B"/>
                </a:solidFill>
                <a:latin typeface="Arial"/>
                <a:cs typeface="Arial"/>
              </a:rPr>
              <a:t>powerpoint</a:t>
            </a: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 presentation template and stationary packet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Print and begin using new business cards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Use the new brand anywhere you need to represent DPS!</a:t>
            </a: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 smtClean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96937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13004800" cy="9753600"/>
          </a:xfrm>
          <a:prstGeom prst="rect">
            <a:avLst/>
          </a:prstGeom>
          <a:solidFill>
            <a:srgbClr val="122437"/>
          </a:solidFill>
          <a:ln w="254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746" tIns="50746" rIns="50746" bIns="50746" numCol="1" rtlCol="0" anchor="ctr" anchorCtr="0" compatLnSpc="1">
            <a:prstTxWarp prst="textNoShape">
              <a:avLst/>
            </a:prstTxWarp>
          </a:bodyPr>
          <a:lstStyle/>
          <a:p>
            <a:pPr marL="342508"/>
            <a:endParaRPr lang="en-US">
              <a:latin typeface="Gill Sans" charset="0"/>
              <a:ea typeface="ＭＳ Ｐゴシック" charset="0"/>
              <a:cs typeface="Gill Sans" charset="0"/>
              <a:sym typeface="Gill Sans" charset="0"/>
            </a:endParaRPr>
          </a:p>
        </p:txBody>
      </p:sp>
      <p:pic>
        <p:nvPicPr>
          <p:cNvPr id="5" name="Picture 4" descr="DPS full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8988" y="457200"/>
            <a:ext cx="9222603" cy="8538005"/>
          </a:xfrm>
          <a:prstGeom prst="rect">
            <a:avLst/>
          </a:prstGeom>
          <a:effectLst/>
        </p:spPr>
      </p:pic>
      <p:pic>
        <p:nvPicPr>
          <p:cNvPr id="9" name="Picture 8" descr="DPS Minds on col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3" y="4572000"/>
            <a:ext cx="1850136" cy="36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68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2"/>
          <p:cNvSpPr>
            <a:spLocks/>
          </p:cNvSpPr>
          <p:nvPr/>
        </p:nvSpPr>
        <p:spPr bwMode="auto">
          <a:xfrm>
            <a:off x="1244599" y="2514605"/>
            <a:ext cx="10591801" cy="2286000"/>
          </a:xfrm>
          <a:custGeom>
            <a:avLst/>
            <a:gdLst>
              <a:gd name="T0" fmla="*/ 4368800 w 21600"/>
              <a:gd name="T1" fmla="*/ 1143000 h 21600"/>
              <a:gd name="T2" fmla="*/ 4368800 w 21600"/>
              <a:gd name="T3" fmla="*/ 1143000 h 21600"/>
              <a:gd name="T4" fmla="*/ 4368800 w 21600"/>
              <a:gd name="T5" fmla="*/ 1143000 h 21600"/>
              <a:gd name="T6" fmla="*/ 4368800 w 21600"/>
              <a:gd name="T7" fmla="*/ 1143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50746" tIns="50746" rIns="50746" bIns="50746" anchor="ctr">
            <a:prstTxWarp prst="textNoShape">
              <a:avLst/>
            </a:prstTxWarp>
          </a:bodyPr>
          <a:lstStyle/>
          <a:p>
            <a:r>
              <a:rPr lang="en-US" sz="7200" b="1" dirty="0">
                <a:solidFill>
                  <a:srgbClr val="A6ACB1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THE NEW DPS BRAND:</a:t>
            </a:r>
          </a:p>
          <a:p>
            <a:r>
              <a:rPr lang="en-US" sz="7200" b="1" dirty="0">
                <a:solidFill>
                  <a:srgbClr val="A6ACB1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Standards for Use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7412" name="AutoShape 3"/>
          <p:cNvSpPr>
            <a:spLocks/>
          </p:cNvSpPr>
          <p:nvPr/>
        </p:nvSpPr>
        <p:spPr bwMode="auto">
          <a:xfrm>
            <a:off x="0" y="8153403"/>
            <a:ext cx="13004800" cy="755648"/>
          </a:xfrm>
          <a:custGeom>
            <a:avLst/>
            <a:gdLst>
              <a:gd name="T0" fmla="*/ 3308350 w 21600"/>
              <a:gd name="T1" fmla="*/ 660400 h 21600"/>
              <a:gd name="T2" fmla="*/ 3308350 w 21600"/>
              <a:gd name="T3" fmla="*/ 660400 h 21600"/>
              <a:gd name="T4" fmla="*/ 3308350 w 21600"/>
              <a:gd name="T5" fmla="*/ 660400 h 21600"/>
              <a:gd name="T6" fmla="*/ 3308350 w 21600"/>
              <a:gd name="T7" fmla="*/ 6604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r>
              <a:rPr lang="en-US" sz="2700" b="1" spc="222" dirty="0">
                <a:solidFill>
                  <a:srgbClr val="A6ACB1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JANUARY 5, 2016  •  FULLER BUILDING, DURHAM</a:t>
            </a:r>
          </a:p>
        </p:txBody>
      </p:sp>
      <p:pic>
        <p:nvPicPr>
          <p:cNvPr id="5" name="Picture 4" descr="DPS 2-color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2" y="5791200"/>
            <a:ext cx="5035548" cy="1696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1320803" y="5029200"/>
            <a:ext cx="10439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320803" y="2438400"/>
            <a:ext cx="10439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A YEAR OF WORK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2362197"/>
            <a:ext cx="9753600" cy="7086603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buFont typeface="Arial"/>
              <a:buChar char="•"/>
            </a:pP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Discussions </a:t>
            </a: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with superintendent, BOE and other </a:t>
            </a: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leaders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Months </a:t>
            </a: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of focus groups, surveys, collecting feedback and studying the culture and environment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Positioning statement and logo drafts, plus additional months of work sharing them for feedback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Finally, the logo and collateral materials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REMEMBER WHY WE ARE REBRANDING…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3124210"/>
            <a:ext cx="9753600" cy="6324603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To change the conversation about Durham Public Schools</a:t>
            </a:r>
          </a:p>
          <a:p>
            <a:pPr marL="570845" indent="-570845" algn="l"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To shift the narrative</a:t>
            </a:r>
          </a:p>
        </p:txBody>
      </p:sp>
    </p:spTree>
    <p:extLst>
      <p:ext uri="{BB962C8B-B14F-4D97-AF65-F5344CB8AC3E}">
        <p14:creationId xmlns:p14="http://schemas.microsoft.com/office/powerpoint/2010/main" val="37308379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1" y="762013"/>
            <a:ext cx="10134601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THE POSITIONING STATEMENT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3124210"/>
            <a:ext cx="9753600" cy="6324603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buFont typeface="Arial"/>
              <a:buChar char="•"/>
            </a:pP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Internal use only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buFont typeface="Arial"/>
              <a:buChar char="•"/>
            </a:pP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Serves as a foundation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4812" y="5181600"/>
            <a:ext cx="9143999" cy="3246938"/>
          </a:xfrm>
          <a:prstGeom prst="rect">
            <a:avLst/>
          </a:prstGeom>
          <a:noFill/>
        </p:spPr>
        <p:txBody>
          <a:bodyPr wrap="square" lIns="91332" tIns="45668" rIns="91332" bIns="45668" rtlCol="0">
            <a:spAutoFit/>
          </a:bodyPr>
          <a:lstStyle/>
          <a:p>
            <a:r>
              <a:rPr lang="en-US" dirty="0">
                <a:solidFill>
                  <a:srgbClr val="F7941E"/>
                </a:solidFill>
                <a:latin typeface="Arial"/>
                <a:cs typeface="Arial"/>
              </a:rPr>
              <a:t>For idealists who believe in the power of public education, DPS is the champion who helps make actual what is possible within each child.</a:t>
            </a:r>
          </a:p>
          <a:p>
            <a:endParaRPr lang="en-US" dirty="0">
              <a:solidFill>
                <a:srgbClr val="F7941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99524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1" y="762013"/>
            <a:ext cx="10134601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THE LOGOS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2057405"/>
            <a:ext cx="9753600" cy="1066800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Two </a:t>
            </a: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versions (one for more formal use)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3" name="Picture 2" descr="two new logo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2" y="2666997"/>
            <a:ext cx="8287334" cy="678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856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WHEN DO WE USE THE ORANGE/GRAY?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3124210"/>
            <a:ext cx="9753600" cy="6324603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For formal business communications</a:t>
            </a: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Stationary, b</a:t>
            </a: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usiness </a:t>
            </a: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cards, </a:t>
            </a: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etc.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20000"/>
              </a:lnSpc>
              <a:buFont typeface="Arial"/>
              <a:buChar char="•"/>
            </a:pP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If money </a:t>
            </a: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is an issue with printing (two colors </a:t>
            </a:r>
            <a:r>
              <a:rPr lang="en-US" dirty="0" err="1">
                <a:solidFill>
                  <a:srgbClr val="4E748B"/>
                </a:solidFill>
                <a:latin typeface="Arial"/>
                <a:cs typeface="Arial"/>
              </a:rPr>
              <a:t>vs</a:t>
            </a: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 multiple </a:t>
            </a: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colors)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356091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S 2-color Spark only.png"/>
          <p:cNvPicPr>
            <a:picLocks noChangeAspect="1"/>
          </p:cNvPicPr>
          <p:nvPr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2496233" y="606699"/>
            <a:ext cx="9448802" cy="8788363"/>
          </a:xfrm>
          <a:prstGeom prst="rect">
            <a:avLst/>
          </a:prstGeom>
        </p:spPr>
      </p:pic>
      <p:sp>
        <p:nvSpPr>
          <p:cNvPr id="20483" name="AutoShape 2"/>
          <p:cNvSpPr>
            <a:spLocks/>
          </p:cNvSpPr>
          <p:nvPr/>
        </p:nvSpPr>
        <p:spPr bwMode="auto">
          <a:xfrm>
            <a:off x="2463803" y="762013"/>
            <a:ext cx="9766298" cy="736603"/>
          </a:xfrm>
          <a:custGeom>
            <a:avLst/>
            <a:gdLst>
              <a:gd name="T0" fmla="*/ 4883150 w 21600"/>
              <a:gd name="T1" fmla="*/ 368300 h 21600"/>
              <a:gd name="T2" fmla="*/ 4883150 w 21600"/>
              <a:gd name="T3" fmla="*/ 368300 h 21600"/>
              <a:gd name="T4" fmla="*/ 4883150 w 21600"/>
              <a:gd name="T5" fmla="*/ 368300 h 21600"/>
              <a:gd name="T6" fmla="*/ 4883150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5400" b="1" dirty="0">
                <a:solidFill>
                  <a:srgbClr val="4E748B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WHAT’S CHANGING?</a:t>
            </a:r>
            <a:endParaRPr lang="en-US" sz="5400" dirty="0">
              <a:solidFill>
                <a:srgbClr val="4E748B"/>
              </a:solidFill>
              <a:latin typeface="Arial"/>
              <a:cs typeface="Arial"/>
            </a:endParaRPr>
          </a:p>
        </p:txBody>
      </p:sp>
      <p:pic>
        <p:nvPicPr>
          <p:cNvPr id="4" name="Picture 3" descr="DPS 2-color Spark 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12" y="3733797"/>
            <a:ext cx="1456189" cy="135441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7" name="AutoShape 3"/>
          <p:cNvSpPr>
            <a:spLocks/>
          </p:cNvSpPr>
          <p:nvPr/>
        </p:nvSpPr>
        <p:spPr bwMode="auto">
          <a:xfrm>
            <a:off x="2463801" y="2362210"/>
            <a:ext cx="9753600" cy="6324603"/>
          </a:xfrm>
          <a:custGeom>
            <a:avLst/>
            <a:gdLst>
              <a:gd name="T0" fmla="*/ 3308350 w 21600"/>
              <a:gd name="T1" fmla="*/ 1003300 h 21600"/>
              <a:gd name="T2" fmla="*/ 3308350 w 21600"/>
              <a:gd name="T3" fmla="*/ 1003300 h 21600"/>
              <a:gd name="T4" fmla="*/ 3308350 w 21600"/>
              <a:gd name="T5" fmla="*/ 1003300 h 21600"/>
              <a:gd name="T6" fmla="*/ 3308350 w 21600"/>
              <a:gd name="T7" fmla="*/ 10033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marL="570845" indent="-570845" algn="l">
              <a:lnSpc>
                <a:spcPct val="11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The DPS website (and later, the school websites)</a:t>
            </a:r>
          </a:p>
          <a:p>
            <a:pPr marL="570845" indent="-570845" algn="l">
              <a:lnSpc>
                <a:spcPct val="11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Stationary and business cards, etc.</a:t>
            </a:r>
          </a:p>
          <a:p>
            <a:pPr marL="570845" indent="-570845" algn="l">
              <a:lnSpc>
                <a:spcPct val="11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Signs coming off the Fuller Building</a:t>
            </a:r>
          </a:p>
          <a:p>
            <a:pPr marL="570845" indent="-570845" algn="l">
              <a:lnSpc>
                <a:spcPct val="11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Use of the logo in electronic areas (paychecks, benefits page, </a:t>
            </a:r>
            <a:r>
              <a:rPr lang="en-US" dirty="0" smtClean="0">
                <a:solidFill>
                  <a:srgbClr val="4E748B"/>
                </a:solidFill>
                <a:latin typeface="Arial"/>
                <a:cs typeface="Arial"/>
              </a:rPr>
              <a:t>etc.) </a:t>
            </a:r>
            <a:endParaRPr lang="en-US" dirty="0">
              <a:solidFill>
                <a:srgbClr val="4E748B"/>
              </a:solidFill>
              <a:latin typeface="Arial"/>
              <a:cs typeface="Arial"/>
            </a:endParaRPr>
          </a:p>
          <a:p>
            <a:pPr marL="570845" indent="-570845" algn="l">
              <a:lnSpc>
                <a:spcPct val="11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Items printed from this point forward</a:t>
            </a:r>
          </a:p>
          <a:p>
            <a:pPr marL="570845" indent="-570845" algn="l">
              <a:lnSpc>
                <a:spcPct val="110000"/>
              </a:lnSpc>
              <a:buFont typeface="Arial"/>
              <a:buChar char="•"/>
            </a:pPr>
            <a:r>
              <a:rPr lang="en-US" dirty="0">
                <a:solidFill>
                  <a:srgbClr val="4E748B"/>
                </a:solidFill>
                <a:latin typeface="Arial"/>
                <a:cs typeface="Arial"/>
              </a:rPr>
              <a:t>Signage, including vehicles, from this point forward</a:t>
            </a:r>
          </a:p>
        </p:txBody>
      </p:sp>
    </p:spTree>
    <p:extLst>
      <p:ext uri="{BB962C8B-B14F-4D97-AF65-F5344CB8AC3E}">
        <p14:creationId xmlns:p14="http://schemas.microsoft.com/office/powerpoint/2010/main" val="236194421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0" y="0"/>
            <a:ext cx="13004800" cy="9753600"/>
          </a:xfrm>
          <a:prstGeom prst="rect">
            <a:avLst/>
          </a:prstGeom>
          <a:solidFill>
            <a:srgbClr val="CB3921"/>
          </a:solidFill>
          <a:ln w="254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50746" tIns="50746" rIns="50746" bIns="50746" numCol="1" rtlCol="0" anchor="ctr" anchorCtr="0" compatLnSpc="1">
            <a:prstTxWarp prst="textNoShape">
              <a:avLst/>
            </a:prstTxWarp>
          </a:bodyPr>
          <a:lstStyle/>
          <a:p>
            <a:pPr marL="342508"/>
            <a:endParaRPr lang="en-US">
              <a:latin typeface="Gill Sans" charset="0"/>
              <a:ea typeface="ＭＳ Ｐゴシック" charset="0"/>
              <a:cs typeface="Gill Sans" charset="0"/>
              <a:sym typeface="Gill Sans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rot="16200000">
            <a:off x="-2108994" y="4876022"/>
            <a:ext cx="8534400" cy="1589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chemeClr val="bg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12" name="Picture 11" descr="DPS White Spark only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15" y="3733816"/>
            <a:ext cx="1432678" cy="1332539"/>
          </a:xfrm>
          <a:prstGeom prst="rect">
            <a:avLst/>
          </a:prstGeom>
        </p:spPr>
      </p:pic>
      <p:sp>
        <p:nvSpPr>
          <p:cNvPr id="13" name="AutoShape 2"/>
          <p:cNvSpPr>
            <a:spLocks/>
          </p:cNvSpPr>
          <p:nvPr/>
        </p:nvSpPr>
        <p:spPr bwMode="auto">
          <a:xfrm>
            <a:off x="2616208" y="3429005"/>
            <a:ext cx="8737601" cy="2286000"/>
          </a:xfrm>
          <a:custGeom>
            <a:avLst/>
            <a:gdLst>
              <a:gd name="T0" fmla="*/ 4368800 w 21600"/>
              <a:gd name="T1" fmla="*/ 1143000 h 21600"/>
              <a:gd name="T2" fmla="*/ 4368800 w 21600"/>
              <a:gd name="T3" fmla="*/ 1143000 h 21600"/>
              <a:gd name="T4" fmla="*/ 4368800 w 21600"/>
              <a:gd name="T5" fmla="*/ 1143000 h 21600"/>
              <a:gd name="T6" fmla="*/ 4368800 w 21600"/>
              <a:gd name="T7" fmla="*/ 1143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50746" tIns="50746" rIns="50746" bIns="50746" anchor="ctr">
            <a:prstTxWarp prst="textNoShape">
              <a:avLst/>
            </a:prstTxWarp>
          </a:bodyPr>
          <a:lstStyle/>
          <a:p>
            <a:pPr algn="l">
              <a:lnSpc>
                <a:spcPts val="7227"/>
              </a:lnSpc>
            </a:pPr>
            <a:r>
              <a:rPr lang="en-US" sz="7200" b="1" dirty="0">
                <a:solidFill>
                  <a:schemeClr val="bg1"/>
                </a:solidFill>
                <a:latin typeface="Arial"/>
                <a:ea typeface="Gotham-Bold" pitchFamily="4" charset="0"/>
                <a:cs typeface="Arial"/>
                <a:sym typeface="Gotham-Bold" pitchFamily="4" charset="0"/>
              </a:rPr>
              <a:t>EXAMPLES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45000" y="6324600"/>
            <a:ext cx="62484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durham.schoolwires.net</a:t>
            </a:r>
            <a:r>
              <a:rPr lang="en-US" dirty="0"/>
              <a:t>/domain/136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11460</TotalTime>
  <Words>382</Words>
  <Application>Microsoft Macintosh PowerPoint</Application>
  <PresentationFormat>Custom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Chrissy  Deal</cp:lastModifiedBy>
  <cp:revision>40</cp:revision>
  <dcterms:created xsi:type="dcterms:W3CDTF">2015-12-02T18:31:59Z</dcterms:created>
  <dcterms:modified xsi:type="dcterms:W3CDTF">2016-01-05T13:21:57Z</dcterms:modified>
</cp:coreProperties>
</file>